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5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F7F0-300A-4BC6-8AC5-8E07BB40E7F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84CB-7A88-4A51-AC3E-D8EAF6CA9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11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F7F0-300A-4BC6-8AC5-8E07BB40E7F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84CB-7A88-4A51-AC3E-D8EAF6CA9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2525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F7F0-300A-4BC6-8AC5-8E07BB40E7F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84CB-7A88-4A51-AC3E-D8EAF6CA9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016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F7F0-300A-4BC6-8AC5-8E07BB40E7F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84CB-7A88-4A51-AC3E-D8EAF6CA9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985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F7F0-300A-4BC6-8AC5-8E07BB40E7F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84CB-7A88-4A51-AC3E-D8EAF6CA9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704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F7F0-300A-4BC6-8AC5-8E07BB40E7F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84CB-7A88-4A51-AC3E-D8EAF6CA9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888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F7F0-300A-4BC6-8AC5-8E07BB40E7F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84CB-7A88-4A51-AC3E-D8EAF6CA9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3322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F7F0-300A-4BC6-8AC5-8E07BB40E7F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84CB-7A88-4A51-AC3E-D8EAF6CA9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348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F7F0-300A-4BC6-8AC5-8E07BB40E7F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84CB-7A88-4A51-AC3E-D8EAF6CA9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303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F7F0-300A-4BC6-8AC5-8E07BB40E7F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84CB-7A88-4A51-AC3E-D8EAF6CA9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6232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BF7F0-300A-4BC6-8AC5-8E07BB40E7F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84CB-7A88-4A51-AC3E-D8EAF6CA9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14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BF7F0-300A-4BC6-8AC5-8E07BB40E7F3}" type="datetimeFigureOut">
              <a:rPr lang="it-IT" smtClean="0"/>
              <a:t>14/10/2018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884CB-7A88-4A51-AC3E-D8EAF6CA9EF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835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Risultati immagini per ISOLA NEL PO VENETO E EMIL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1628776"/>
            <a:ext cx="6408738" cy="493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CasellaDiTesto 1"/>
          <p:cNvSpPr txBox="1">
            <a:spLocks noChangeArrowheads="1"/>
          </p:cNvSpPr>
          <p:nvPr/>
        </p:nvSpPr>
        <p:spPr bwMode="auto">
          <a:xfrm>
            <a:off x="2855914" y="549276"/>
            <a:ext cx="60483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400"/>
              <a:t>DI CHI È LA COMPETENZA?</a:t>
            </a:r>
          </a:p>
        </p:txBody>
      </p:sp>
    </p:spTree>
    <p:extLst>
      <p:ext uri="{BB962C8B-B14F-4D97-AF65-F5344CB8AC3E}">
        <p14:creationId xmlns:p14="http://schemas.microsoft.com/office/powerpoint/2010/main" val="1003261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sellaDiTesto 1"/>
          <p:cNvSpPr txBox="1">
            <a:spLocks noChangeArrowheads="1"/>
          </p:cNvSpPr>
          <p:nvPr/>
        </p:nvSpPr>
        <p:spPr bwMode="auto">
          <a:xfrm>
            <a:off x="2855914" y="549276"/>
            <a:ext cx="60483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400"/>
              <a:t>DI CHI È LA COMPETENZA?</a:t>
            </a:r>
          </a:p>
        </p:txBody>
      </p:sp>
      <p:pic>
        <p:nvPicPr>
          <p:cNvPr id="9219" name="Picture 2" descr="Risultati immagini per HOMO TIROLEN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513" y="1095277"/>
            <a:ext cx="8474529" cy="5711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665513" y="6529938"/>
            <a:ext cx="2098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 smtClean="0"/>
              <a:t>Oetzi</a:t>
            </a:r>
            <a:r>
              <a:rPr lang="it-IT" sz="1200" dirty="0" smtClean="0"/>
              <a:t>, Val </a:t>
            </a:r>
            <a:r>
              <a:rPr lang="it-IT" sz="1200" dirty="0"/>
              <a:t>S</a:t>
            </a:r>
            <a:r>
              <a:rPr lang="it-IT" sz="1200" dirty="0" smtClean="0"/>
              <a:t>enales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24466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sellaDiTesto 1"/>
          <p:cNvSpPr txBox="1">
            <a:spLocks noChangeArrowheads="1"/>
          </p:cNvSpPr>
          <p:nvPr/>
        </p:nvSpPr>
        <p:spPr bwMode="auto">
          <a:xfrm>
            <a:off x="2855914" y="549276"/>
            <a:ext cx="60483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2400"/>
              <a:t>DI CHI È LA COMPETENZA?</a:t>
            </a:r>
          </a:p>
        </p:txBody>
      </p:sp>
      <p:pic>
        <p:nvPicPr>
          <p:cNvPr id="10243" name="Picture 4" descr="Risultati immagini per ITALIA FRANCIA BARDONECCH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106" y="1567543"/>
            <a:ext cx="10990730" cy="48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211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Risultati immagini per sotto sogl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911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14849" y="199733"/>
            <a:ext cx="10515600" cy="1325563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L’equivoco del criterio di competenza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655840" y="2234007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Norma di attribuzione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351584" y="378904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Fonte/Ordinamento 1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744072" y="378904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Fonte/Ordinamento 2</a:t>
            </a:r>
          </a:p>
        </p:txBody>
      </p:sp>
      <p:cxnSp>
        <p:nvCxnSpPr>
          <p:cNvPr id="7" name="Connettore 2 6"/>
          <p:cNvCxnSpPr/>
          <p:nvPr/>
        </p:nvCxnSpPr>
        <p:spPr>
          <a:xfrm>
            <a:off x="5735960" y="2780928"/>
            <a:ext cx="0" cy="86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5783141" y="3011523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olidFill>
                  <a:srgbClr val="FF0000"/>
                </a:solidFill>
              </a:rPr>
              <a:t>gerarchia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4943872" y="3973706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4943872" y="415837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olidFill>
                  <a:srgbClr val="FF0000"/>
                </a:solidFill>
              </a:rPr>
              <a:t>competenza</a:t>
            </a:r>
          </a:p>
        </p:txBody>
      </p:sp>
    </p:spTree>
    <p:extLst>
      <p:ext uri="{BB962C8B-B14F-4D97-AF65-F5344CB8AC3E}">
        <p14:creationId xmlns:p14="http://schemas.microsoft.com/office/powerpoint/2010/main" val="2244650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36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L’equivoco del criterio di competenza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L’equivoco del criterio di competenza</dc:title>
  <dc:creator>roberto bin</dc:creator>
  <cp:lastModifiedBy>roberto bin</cp:lastModifiedBy>
  <cp:revision>5</cp:revision>
  <dcterms:created xsi:type="dcterms:W3CDTF">2015-10-14T08:57:12Z</dcterms:created>
  <dcterms:modified xsi:type="dcterms:W3CDTF">2018-10-14T14:06:43Z</dcterms:modified>
</cp:coreProperties>
</file>